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84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1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85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0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3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18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42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4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52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10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61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57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4400C-90E1-47DE-9BB2-348AC4FC4C30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0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Finite State Machines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4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81993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224849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89821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277080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272795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42334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210986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30710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73268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405731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502999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11247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83876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425734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99520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93161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25320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76902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83096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234533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34300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816538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07574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sz="4400" b="1" dirty="0" smtClean="0"/>
              <a:t>Questions</a:t>
            </a:r>
            <a:r>
              <a:rPr lang="en-US" sz="4400" b="1" dirty="0" smtClean="0">
                <a:solidFill>
                  <a:srgbClr val="FF0000"/>
                </a:solidFill>
              </a:rPr>
              <a:t>?</a:t>
            </a:r>
            <a:r>
              <a:rPr lang="en-US" sz="4400" b="1" dirty="0" smtClean="0">
                <a:solidFill>
                  <a:srgbClr val="92D050"/>
                </a:solidFill>
              </a:rPr>
              <a:t>?</a:t>
            </a:r>
            <a:r>
              <a:rPr lang="en-US" sz="4400" b="1" dirty="0" smtClean="0"/>
              <a:t>?</a:t>
            </a:r>
            <a:r>
              <a:rPr lang="en-US" sz="4400" b="1" dirty="0" smtClean="0">
                <a:solidFill>
                  <a:srgbClr val="0070C0"/>
                </a:solidFill>
              </a:rPr>
              <a:t>?</a:t>
            </a:r>
            <a:endParaRPr lang="en-US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872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2766502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2284351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4119142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4272635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4130887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2735840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</Words>
  <Application>Microsoft Office PowerPoint</Application>
  <PresentationFormat>On-screen Show (4:3)</PresentationFormat>
  <Paragraphs>5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Finite State Machines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govind</dc:creator>
  <cp:lastModifiedBy>govind</cp:lastModifiedBy>
  <cp:revision>5</cp:revision>
  <dcterms:created xsi:type="dcterms:W3CDTF">2020-08-03T15:10:26Z</dcterms:created>
  <dcterms:modified xsi:type="dcterms:W3CDTF">2020-08-09T14:37:11Z</dcterms:modified>
</cp:coreProperties>
</file>